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5" r:id="rId10"/>
    <p:sldId id="266" r:id="rId11"/>
    <p:sldId id="269" r:id="rId12"/>
    <p:sldId id="262" r:id="rId13"/>
    <p:sldId id="264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AE65CDC-6521-4191-92F1-A6C7CBB0C47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3E68F54-2FAB-41CF-95BC-949646D913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200400"/>
            <a:ext cx="52578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smtClean="0"/>
              <a:t>Diagnostic Assessment and Instructional Tool</a:t>
            </a:r>
            <a:endParaRPr lang="en-US" sz="3600" dirty="0"/>
          </a:p>
        </p:txBody>
      </p:sp>
      <p:pic>
        <p:nvPicPr>
          <p:cNvPr id="1029" name="Picture 2" descr="Description: https://cainc.i-ready.com/ca/images/i-ready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3984446" cy="88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914400"/>
            <a:ext cx="4436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to…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13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443"/>
            <a:ext cx="9144000" cy="54751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699562" flipH="1">
            <a:off x="3619868" y="5325225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47929" y="4782233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this button to have </a:t>
            </a:r>
          </a:p>
          <a:p>
            <a:r>
              <a:rPr lang="en-US" b="1" dirty="0"/>
              <a:t>t</a:t>
            </a:r>
            <a:r>
              <a:rPr lang="en-US" b="1" dirty="0" smtClean="0"/>
              <a:t>he story read to you.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9428" y="198511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the speaker below if your child wants the story read to them.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231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56"/>
            <a:ext cx="9144000" cy="54751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542634">
            <a:off x="7924050" y="994841"/>
            <a:ext cx="912223" cy="556015"/>
          </a:xfrm>
          <a:prstGeom prst="rightArrow">
            <a:avLst>
              <a:gd name="adj1" fmla="val 3214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799" y="145254"/>
            <a:ext cx="817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Whenever your child is ready to quit, just click on the x.  The next time they log in</a:t>
            </a:r>
          </a:p>
          <a:p>
            <a:r>
              <a:rPr lang="en-US" b="1" dirty="0"/>
              <a:t>t</a:t>
            </a:r>
            <a:r>
              <a:rPr lang="en-US" b="1" dirty="0" smtClean="0"/>
              <a:t>he lesson will take them to where they left off.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579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" y="825137"/>
            <a:ext cx="9144000" cy="6019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1927546" flipH="1">
            <a:off x="4837595" y="1813528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103" y="237700"/>
            <a:ext cx="86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Learning Coach will have access to their student’s progress summary and details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1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444"/>
            <a:ext cx="9144000" cy="578555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6553200" y="1905000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2730299" flipH="1">
            <a:off x="1555232" y="3530808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" y="62530"/>
            <a:ext cx="855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Students will have access to the credits they earn during their lessons . Students earn</a:t>
            </a:r>
          </a:p>
          <a:p>
            <a:r>
              <a:rPr lang="en-US" b="1" dirty="0"/>
              <a:t>c</a:t>
            </a:r>
            <a:r>
              <a:rPr lang="en-US" b="1" dirty="0" smtClean="0"/>
              <a:t>redits when they earn a 70% or higher on skill assessments.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821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" y="914400"/>
            <a:ext cx="9144000" cy="54751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3341701" flipH="1">
            <a:off x="2054664" y="3306326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0438" y="188016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Student credits can be used to play fun games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2051" name="Picture 3" descr="C:\Users\OLS\AppData\Local\Microsoft\Windows\Temporary Internet Files\Content.IE5\KZ4YY62W\MC9004324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89" y="0"/>
            <a:ext cx="1117600" cy="121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57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444"/>
            <a:ext cx="9144000" cy="593795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8738418" flipH="1">
            <a:off x="7687626" y="733048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64241" y="272534"/>
            <a:ext cx="693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Don’t forget to click on “Logout” once your child is done for the day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3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47511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3203429" flipH="1">
            <a:off x="5273140" y="2535541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925270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the Log in Now button!</a:t>
            </a:r>
            <a:endParaRPr lang="en-US" b="1" dirty="0"/>
          </a:p>
        </p:txBody>
      </p:sp>
      <p:pic>
        <p:nvPicPr>
          <p:cNvPr id="6146" name="Picture 2" descr="C:\Users\OLS\AppData\Local\Microsoft\Windows\Temporary Internet Files\Content.IE5\O3H5137Z\MP9004423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9219"/>
            <a:ext cx="129540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5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477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3429000" y="3124200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43400" y="2968228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Make sure you click Kansas!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887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14478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1961465"/>
            <a:ext cx="438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 your child logs in, they will be prompted to choose a “study buddy”.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016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444"/>
            <a:ext cx="9144000" cy="547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37397"/>
            <a:ext cx="731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 may have one or both subjects show up.   We will start with Reading.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 flipH="1">
            <a:off x="5715000" y="3102429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OLS\AppData\Local\Microsoft\Windows\Temporary Internet Files\Content.IE5\KZ4YY62W\MC9004382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35" y="62592"/>
            <a:ext cx="935038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2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" y="1138365"/>
            <a:ext cx="9144000" cy="547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903" y="304800"/>
            <a:ext cx="8604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  working in the instructional portion of the i-Ready, your student will</a:t>
            </a:r>
          </a:p>
          <a:p>
            <a:r>
              <a:rPr lang="en-US" b="1" dirty="0"/>
              <a:t>t</a:t>
            </a:r>
            <a:r>
              <a:rPr lang="en-US" b="1" dirty="0" smtClean="0"/>
              <a:t>ake a diagnostic assessment in order to place them  in the correct instructional level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C:\Users\OLS\AppData\Local\Microsoft\Windows\Temporary Internet Files\Content.IE5\L7D56DHJ\MC9003840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4" y="2082816"/>
            <a:ext cx="1138721" cy="13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0274" y="2482139"/>
            <a:ext cx="2162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assessment will</a:t>
            </a:r>
          </a:p>
          <a:p>
            <a:r>
              <a:rPr lang="en-US" b="1" dirty="0"/>
              <a:t> </a:t>
            </a:r>
            <a:r>
              <a:rPr lang="en-US" b="1" dirty="0" smtClean="0"/>
              <a:t>take approximately</a:t>
            </a:r>
          </a:p>
          <a:p>
            <a:r>
              <a:rPr lang="en-US" b="1" dirty="0" smtClean="0"/>
              <a:t>45 minutes.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58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4751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0873099" flipH="1">
            <a:off x="9154276" y="1316930"/>
            <a:ext cx="975699" cy="4182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228600"/>
            <a:ext cx="779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Your child can stop at any time during the assessment.  Next time they log in, </a:t>
            </a:r>
          </a:p>
          <a:p>
            <a:r>
              <a:rPr lang="en-US" b="1" dirty="0" smtClean="0"/>
              <a:t>i-Ready will take them to the place where they left off.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907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1219200"/>
            <a:ext cx="9144000" cy="54751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1995093" flipH="1">
            <a:off x="2552149" y="3908224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092926" y="3036027"/>
            <a:ext cx="1123406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"/>
            <a:ext cx="8292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Once the assessment is complete, your child will have access to instructional</a:t>
            </a:r>
          </a:p>
          <a:p>
            <a:r>
              <a:rPr lang="en-US" b="1" dirty="0"/>
              <a:t>l</a:t>
            </a:r>
            <a:r>
              <a:rPr lang="en-US" b="1" dirty="0" smtClean="0"/>
              <a:t>essons in the areas of : Phonological Awareness, Phonics, Sight words, Vocabulary</a:t>
            </a:r>
          </a:p>
          <a:p>
            <a:r>
              <a:rPr lang="en-US" b="1" dirty="0"/>
              <a:t>a</a:t>
            </a:r>
            <a:r>
              <a:rPr lang="en-US" b="1" dirty="0" smtClean="0"/>
              <a:t>nd Comprehension.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358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eady - i-Re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444"/>
            <a:ext cx="9144000" cy="54751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743200" y="4020094"/>
            <a:ext cx="838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7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1188</TotalTime>
  <Words>275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Candara</vt:lpstr>
      <vt:lpstr>Tahoma</vt:lpstr>
      <vt:lpstr>Tunga</vt:lpstr>
      <vt:lpstr>Soho</vt:lpstr>
      <vt:lpstr>  Diagnostic Assessment and Instructional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LVS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Diagnostic Assessment</dc:title>
  <dc:creator>Alicia Baranczuk</dc:creator>
  <cp:lastModifiedBy>OLS</cp:lastModifiedBy>
  <cp:revision>11</cp:revision>
  <dcterms:created xsi:type="dcterms:W3CDTF">2011-10-17T18:47:21Z</dcterms:created>
  <dcterms:modified xsi:type="dcterms:W3CDTF">2014-06-02T18:27:42Z</dcterms:modified>
</cp:coreProperties>
</file>